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64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A3F4-7A73-49BA-8F1B-BF4C2BBF8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0443C-C6E9-42CD-9521-D2E808239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85D06-D686-4A61-9290-BD8F1E59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87A78-1686-4455-AB62-E124DA66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30715-5649-49FF-8EA8-BA03438D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2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C274-B612-4C87-B4F0-B2097113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42F92-A93C-4535-94B7-88A030A08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4DDEE-9348-4675-92CA-27ECC122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A19B-6C45-4C68-BD5F-7544AB5B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1001-76D2-4E4C-863F-9544FD6AB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8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DC550-777A-47B5-94D5-EF8B63DA1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E8CD6-FA80-4FAE-91C5-0232A623E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8DC5E-BD1B-4DE3-91A1-5942254A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1D604-2D1B-4079-A4DA-38576833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E6168-9841-4552-940F-CF349CE9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7153-AC6F-49A6-BA46-113801765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B5985-5675-4387-9C4B-48EA86F62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7E235-94FD-42A9-952D-C7C23FA6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1BA6-9CF3-43C3-AFB3-376D6614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2DD30-0067-40C0-BFE4-A60B7331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6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A102-7313-44E6-AD61-987117D0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CE95-F7B5-465F-A59A-FAAD809C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21F1-70C6-4341-9D4C-8C9FC4EB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C21FF-D0C9-4289-8714-41E435D0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75D3-E488-4B82-AED3-34C082B8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FAE7-3A78-4591-ABF5-04B2E3A5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922A2-4A06-4F1B-BF05-1EE57DC59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E317-B607-41EC-A5CC-FF4FF5E4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9BE1-0B21-4097-AF66-AC9FA3B8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5F239-D3A3-4C3F-8AA9-E906080E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2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9D4D-EECF-4274-A20C-66915219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AD520-88A4-41B0-A228-7DF199363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3EA77-FC6E-43EF-BAB3-0735E4BA6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6B9EE-F8C1-48A4-8EE9-4E14533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89768-4CD6-4030-94E0-603E3FF0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E70BA-C094-4B79-B3BF-06061863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6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8296-9877-4BEE-B250-B4AACA12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C498A-6709-4D76-B373-1DC982EF7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D86E7-DD05-4207-BD22-4A8C50F01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B3A56-BBD5-4B49-A342-BD5682B6E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252-9999-4161-8435-E25678DEE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1A5D5-FE0B-4EEF-BAA1-BE8D61A1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FFE2B-4384-47B7-9AB8-77439D3D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A8F8A-5951-4B95-8117-C220D2F4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1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6A4B-FD25-41B6-BE9E-2A1D19EE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FF2CB-EAAD-431F-8F97-09884C6A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AA5AE-AA00-4A22-8756-13445B0C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18810-7128-49E1-BB58-D3CC7A71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6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49F47-EA9C-43D4-9BD7-CB7ABC6B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71B82-A5B8-4B50-BACE-2F677C79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39EB0-3B7F-43FF-AE5B-9AAEB22E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5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5788-23DD-43B9-BB8C-D30064B2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F715-AB7B-4852-B8A0-53A277F0D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245C7-A53A-405D-A70A-742D1C3AD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EF963-107D-4EEF-8449-36A1BFF8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2560-CA3B-440A-B0A7-83EA4908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1880F-7D42-447E-9F8C-551B593C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4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EBFE-A849-4373-8730-167F1955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50506-6DCC-4876-AB05-6087E694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DFAF-09C4-4AEE-91CC-2F4FF98D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2721B-5B4D-4EF4-9CD1-5D1DEDA8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04320-4264-4534-932A-D05361FF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6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7AC2-E4C7-4C0A-BE7C-69D73861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D226E-7BE3-4AD3-A835-C4179FF38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EB9C2-5DA0-415E-A59A-3CE062C77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A1489-716D-4D86-8635-38E0E9FF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2F1B1-72AB-4C9A-958C-A208F732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5A2B0-0D99-4B0A-84A8-B9F1C60F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6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5926-FCFA-4E2F-8B19-2ED46874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CEE85-C44E-40CC-9860-658327631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28D3B-13DF-4C6E-B9AF-31B7A64D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F3B51-EFE9-4D93-AB2D-43C1430E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A300C-9F5F-4000-A7EB-BD5E5B56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7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9653D-B13D-4561-B41A-3E7151C19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27B8E-9088-4217-9784-C5C2C0A02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2124-1BA2-4BA6-8FEA-68109DB3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434C8-1BF6-4D02-AA90-BC8B2170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CAEEA-565D-40FB-B087-60FE6A60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A7D6E-7A62-4A13-9784-F38EFC2B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44D91-A1E1-4711-9FED-6563A84FD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0D164-A52E-4CCD-AE8A-7B8C12AE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C9FFB-3CBD-432D-9802-7201FE9A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0FA1C-68F7-416A-A0AD-87FF7491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17C1-C23C-4FFC-956E-47EC758D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D68C-35BE-47C0-A396-672365211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E95FC-2321-427F-9F7B-72BA7F402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2E9BA-8E7D-4C95-86C0-F3A68B4F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D2393-EA75-4504-A421-47A8779C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AF33E-03EB-4D9D-9565-006C0F4B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C4FB-A81D-470A-AF16-0C9ED30E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93E30-0FE7-4A25-BE00-C6398B6E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0E1CC-C480-48DB-AD43-B8512159E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96F38-7011-457A-8372-75363310C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48978-CA23-46D9-9376-88B27EB79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5E69A-FEBF-482D-882D-0117FF30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2A51C-08F3-455C-BCC5-EE791126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C7A6F-8CCD-401C-A70C-4654EE3B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572E-AB14-483B-8053-6271B0C3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DA68D-8934-4EA7-8BE6-01DCDEF1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6A35B-041B-4A70-A0B0-91484310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B78E0-23DA-4AC2-9419-C27B2F2E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3BA1D-07A4-4014-982F-03C720F3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51B25-3E11-4F90-81C0-FE264015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0D420-7FD4-4475-BC4F-CDA33F06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B82C-3F3E-4E24-8537-716347FE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5AEC-339F-460F-8397-02780BDF0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C267D-0DEB-42DD-872C-32464D542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9FAC4-A362-4219-8DB6-18D51876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78A16-2A10-4019-8F00-4A8B0090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6CE72-5C98-4980-BF0C-206F9E63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6892-2CC5-4ED5-9759-E249AA38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E5DC53-B9A7-4DE0-BFCC-D7E5A29C9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27630-F374-494E-8490-6FEF8615F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290A6-BBF4-411C-B5AE-EB2C3D079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BE7A2-A1F6-4A0F-B29E-F1F51B42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2FA88-EDC4-466C-99B1-C1B80DF2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A4992-A4C4-40A9-83C7-927CE631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AF04C-A210-4A4A-9A8C-79EA5D02E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F9D-87C0-464F-9098-8224F0A73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5DDC-2B8E-4281-BB99-4B1D9DF65371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2CC5D-3F5B-4307-9862-429E9A8D5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19909-2BB4-4333-9EF6-8F7464E9A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A84F6-2171-4075-A160-3FFFFFF9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1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3D442-7CD4-4881-9523-46B278F1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A495F-293A-451A-B6BE-4E3C4013D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4A23A-86E4-4A3D-9456-4719CED2F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AA56D-4A9F-42A1-A64C-D09A1C1FF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F2832-C3FA-46E5-BB67-5F22D821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ADA6-411D-44DE-9494-95E959139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PGA TOUR 2K21 WIND DISTANCE AFFECT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FCBBE-54DA-4908-916F-9243FC9D9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GATHERED AND ANALYSED BY GAMER 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3A472-2758-43F1-A478-AFDFCD1FE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591" y="3778231"/>
            <a:ext cx="2959137" cy="295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9675-1743-459E-81D8-D673CBBE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2" y="2082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WIND CATEGORY SPEED METERS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92EAE5-6349-435C-B9C8-94BE75A60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575" y="-225292"/>
            <a:ext cx="2512679" cy="25126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D783B5-24D1-46FE-82D4-B81E2E22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829" y="3254052"/>
            <a:ext cx="2944233" cy="7882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812908B-8EDE-4F39-A876-8B120917C7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0426"/>
            <a:ext cx="3210792" cy="8654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4EBF6B2-CC73-4B93-9496-70FF4EC088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8" y="4956459"/>
            <a:ext cx="3305797" cy="8815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DBACA2F-1594-42D0-8390-D3CF2620CC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405" y="4074707"/>
            <a:ext cx="2978424" cy="8493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C0ACEA-E277-45DF-B09A-F99410D397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0792" y="2449514"/>
            <a:ext cx="3320037" cy="77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47945"/>
              </p:ext>
            </p:extLst>
          </p:nvPr>
        </p:nvGraphicFramePr>
        <p:xfrm>
          <a:off x="146957" y="1433686"/>
          <a:ext cx="5666014" cy="4434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7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828739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983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Percent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Woods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0.95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0.66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2870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0.59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10236"/>
                  </a:ext>
                </a:extLst>
              </a:tr>
              <a:tr h="53361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Pitching Wedge (PW)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01955"/>
                  </a:ext>
                </a:extLst>
              </a:tr>
              <a:tr h="5090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Gap Wedge (GW)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0.67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07893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Sand Wedge (SW)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0.49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92279"/>
                  </a:ext>
                </a:extLst>
              </a:tr>
              <a:tr h="47618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Lob Wedge (LW)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0.42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6836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445631" y="106643"/>
            <a:ext cx="426266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TAILWIND</a:t>
            </a:r>
            <a:endParaRPr kumimoji="0" lang="en-US" sz="7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A1C0AA8-A14B-4A21-90F5-B2811755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239" y="-159418"/>
            <a:ext cx="1831524" cy="1831524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CE6D6AF-1992-44BB-8F18-2F4FD42B3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212552"/>
              </p:ext>
            </p:extLst>
          </p:nvPr>
        </p:nvGraphicFramePr>
        <p:xfrm>
          <a:off x="6379031" y="1433686"/>
          <a:ext cx="5622472" cy="443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236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81123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946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Percent Multipliers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94699">
                <a:tc>
                  <a:txBody>
                    <a:bodyPr/>
                    <a:lstStyle/>
                    <a:p>
                      <a:r>
                        <a:rPr lang="en-US" b="1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94699">
                <a:tc>
                  <a:txBody>
                    <a:bodyPr/>
                    <a:lstStyle/>
                    <a:p>
                      <a:r>
                        <a:rPr lang="en-US" b="1" dirty="0"/>
                        <a:t>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94699">
                <a:tc>
                  <a:txBody>
                    <a:bodyPr/>
                    <a:lstStyle/>
                    <a:p>
                      <a:r>
                        <a:rPr lang="en-US" b="1" dirty="0"/>
                        <a:t>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  <a:tr h="394699">
                <a:tc>
                  <a:txBody>
                    <a:bodyPr/>
                    <a:lstStyle/>
                    <a:p>
                      <a:r>
                        <a:rPr lang="en-US" b="1" dirty="0"/>
                        <a:t>Irons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2870"/>
                  </a:ext>
                </a:extLst>
              </a:tr>
              <a:tr h="394699">
                <a:tc>
                  <a:txBody>
                    <a:bodyPr/>
                    <a:lstStyle/>
                    <a:p>
                      <a:r>
                        <a:rPr lang="en-US" b="1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510236"/>
                  </a:ext>
                </a:extLst>
              </a:tr>
              <a:tr h="517872">
                <a:tc>
                  <a:txBody>
                    <a:bodyPr/>
                    <a:lstStyle/>
                    <a:p>
                      <a:r>
                        <a:rPr lang="en-US" b="1" dirty="0"/>
                        <a:t>Pitching Wedge (PW)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9601955"/>
                  </a:ext>
                </a:extLst>
              </a:tr>
              <a:tr h="520262">
                <a:tc>
                  <a:txBody>
                    <a:bodyPr/>
                    <a:lstStyle/>
                    <a:p>
                      <a:r>
                        <a:rPr lang="en-US" b="1" dirty="0"/>
                        <a:t>Gap Wedge (GW)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207893"/>
                  </a:ext>
                </a:extLst>
              </a:tr>
              <a:tr h="504496">
                <a:tc>
                  <a:txBody>
                    <a:bodyPr/>
                    <a:lstStyle/>
                    <a:p>
                      <a:r>
                        <a:rPr lang="en-US" b="1" dirty="0"/>
                        <a:t>Sand Wedge (SW)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4492279"/>
                  </a:ext>
                </a:extLst>
              </a:tr>
              <a:tr h="523606">
                <a:tc>
                  <a:txBody>
                    <a:bodyPr/>
                    <a:lstStyle/>
                    <a:p>
                      <a:r>
                        <a:rPr lang="en-US" b="1" dirty="0"/>
                        <a:t>Lob Wedge (LW)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96836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156DB83-0BC9-48CA-9935-2056F08C7880}"/>
              </a:ext>
            </a:extLst>
          </p:cNvPr>
          <p:cNvSpPr/>
          <p:nvPr/>
        </p:nvSpPr>
        <p:spPr>
          <a:xfrm>
            <a:off x="5719469" y="106643"/>
            <a:ext cx="69415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CROSS TW</a:t>
            </a:r>
          </a:p>
        </p:txBody>
      </p:sp>
    </p:spTree>
    <p:extLst>
      <p:ext uri="{BB962C8B-B14F-4D97-AF65-F5344CB8AC3E}">
        <p14:creationId xmlns:p14="http://schemas.microsoft.com/office/powerpoint/2010/main" val="222736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04466"/>
              </p:ext>
            </p:extLst>
          </p:nvPr>
        </p:nvGraphicFramePr>
        <p:xfrm>
          <a:off x="65903" y="1301434"/>
          <a:ext cx="5669280" cy="478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4782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Percent Multipliers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Irons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72870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510236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Pitching Wedge (PW)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9601955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Gap Wedge (GW)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8207893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Sand Wedge (SW)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449227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Lob Wedge (LW)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196836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248964" y="126858"/>
            <a:ext cx="473974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HEADWIND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D5FB20-7CD7-4631-870B-467F9BD2C82D}"/>
              </a:ext>
            </a:extLst>
          </p:cNvPr>
          <p:cNvSpPr/>
          <p:nvPr/>
        </p:nvSpPr>
        <p:spPr>
          <a:xfrm>
            <a:off x="5290545" y="126859"/>
            <a:ext cx="75545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CROSS HW</a:t>
            </a:r>
            <a:endParaRPr kumimoji="0" lang="en-US" sz="7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DC4FD0-FEBC-4E2A-A2BF-0BBBC67C9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094" y="-200752"/>
            <a:ext cx="1831524" cy="1831524"/>
          </a:xfrm>
          <a:prstGeom prst="rect">
            <a:avLst/>
          </a:prstGeom>
        </p:spPr>
      </p:pic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C292A492-8F4A-4A1E-91FC-B62142FF7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594806"/>
              </p:ext>
            </p:extLst>
          </p:nvPr>
        </p:nvGraphicFramePr>
        <p:xfrm>
          <a:off x="6348528" y="1301434"/>
          <a:ext cx="5669280" cy="478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4782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Percent Multipliers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Irons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2870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510236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Pitching Wedge (PW)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9601955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Gap Wedge (GW)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207893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Sand Wedge (SW)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4492279"/>
                  </a:ext>
                </a:extLst>
              </a:tr>
              <a:tr h="478231">
                <a:tc>
                  <a:txBody>
                    <a:bodyPr/>
                    <a:lstStyle/>
                    <a:p>
                      <a:r>
                        <a:rPr lang="en-US" b="1" dirty="0"/>
                        <a:t>Lob Wedge (LW)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196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1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175</Words>
  <Application>Microsoft Office PowerPoint</Application>
  <PresentationFormat>Widescreen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PGA TOUR 2K21 WIND DISTANCE AFFECT</vt:lpstr>
      <vt:lpstr>WIND CATEGORY SPEED METERS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PGA TOUR 2K21 WIND</dc:title>
  <dc:creator>Gamer Ability</dc:creator>
  <cp:lastModifiedBy>Caleb Baber</cp:lastModifiedBy>
  <cp:revision>4</cp:revision>
  <dcterms:created xsi:type="dcterms:W3CDTF">2020-09-22T22:14:25Z</dcterms:created>
  <dcterms:modified xsi:type="dcterms:W3CDTF">2020-09-22T22:38:51Z</dcterms:modified>
</cp:coreProperties>
</file>