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76" r:id="rId4"/>
    <p:sldId id="283" r:id="rId5"/>
    <p:sldId id="286" r:id="rId6"/>
    <p:sldId id="278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6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35D3A-5A22-4B40-84E9-E4C08FFB1E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D3BD26-7346-4EE0-8E01-A3861F74B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87E81-4326-4478-A742-5D1C7E5DB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7DF0-0520-4130-85B2-2DF3662CBD9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BF7B2-2E8E-4C9D-9B58-5DC8F68A9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9FC1B-B622-45B7-9CFF-121814FD7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E795-1C7D-4582-A72F-3924F831D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56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6F9DD-B63E-4C24-90AB-E9F4BEA92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25EF1-E586-49AB-99D7-644D27486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F2879-2ADC-47D0-9517-38CAF193A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7DF0-0520-4130-85B2-2DF3662CBD9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09A48-2F80-4A17-AD37-2602A78CE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6167C-7871-4685-B299-FDB078AF5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E795-1C7D-4582-A72F-3924F831D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8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1D2D8-4BA4-438C-AB43-2986EE6F93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647D26-6D4D-413F-BFEA-231613596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A23F5-C67B-4F8A-BE0B-73E543DDA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7DF0-0520-4130-85B2-2DF3662CBD9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C55A2-E975-4B38-A85B-C3D30BC3B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C0147-F415-4C4D-8191-3161A460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E795-1C7D-4582-A72F-3924F831D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37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67153-AC6F-49A6-BA46-113801765C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4B5985-5675-4387-9C4B-48EA86F620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7E235-94FD-42A9-952D-C7C23FA6B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8E93-85C0-4339-B588-538B36F9F6B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31BA6-9CF3-43C3-AFB3-376D6614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2DD30-0067-40C0-BFE4-A60B7331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B00-B678-42B8-A5C5-04058F3A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91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1A102-7313-44E6-AD61-987117D0A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BCE95-F7B5-465F-A59A-FAAD809C6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321F1-70C6-4341-9D4C-8C9FC4EB1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8E93-85C0-4339-B588-538B36F9F6B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C21FF-D0C9-4289-8714-41E435D0A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975D3-E488-4B82-AED3-34C082B88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B00-B678-42B8-A5C5-04058F3A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56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CFAE7-3A78-4591-ABF5-04B2E3A5A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922A2-4A06-4F1B-BF05-1EE57DC59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5E317-B607-41EC-A5CC-FF4FF5E43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8E93-85C0-4339-B588-538B36F9F6B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D9BE1-0B21-4097-AF66-AC9FA3B87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5F239-D3A3-4C3F-8AA9-E906080E7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B00-B678-42B8-A5C5-04058F3A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53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F9D4D-EECF-4274-A20C-66915219F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AD520-88A4-41B0-A228-7DF1993638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B3EA77-FC6E-43EF-BAB3-0735E4BA6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6B9EE-F8C1-48A4-8EE9-4E1453364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8E93-85C0-4339-B588-538B36F9F6B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89768-4CD6-4030-94E0-603E3FF0E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3E70BA-C094-4B79-B3BF-060618631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B00-B678-42B8-A5C5-04058F3A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07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48296-9877-4BEE-B250-B4AACA12B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C498A-6709-4D76-B373-1DC982EF7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BD86E7-DD05-4207-BD22-4A8C50F01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8B3A56-BBD5-4B49-A342-BD5682B6EB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809252-9999-4161-8435-E25678DEE2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E1A5D5-FE0B-4EEF-BAA1-BE8D61A1E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8E93-85C0-4339-B588-538B36F9F6B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FFFE2B-4384-47B7-9AB8-77439D3D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6A8F8A-5951-4B95-8117-C220D2F46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B00-B678-42B8-A5C5-04058F3A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56A4B-FD25-41B6-BE9E-2A1D19EEA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7FF2CB-EAAD-431F-8F97-09884C6A3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8E93-85C0-4339-B588-538B36F9F6B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4AA5AE-AA00-4A22-8756-13445B0C6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718810-7128-49E1-BB58-D3CC7A71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B00-B678-42B8-A5C5-04058F3A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02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E49F47-EA9C-43D4-9BD7-CB7ABC6B5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8E93-85C0-4339-B588-538B36F9F6B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C71B82-A5B8-4B50-BACE-2F677C793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39EB0-3B7F-43FF-AE5B-9AAEB22E7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B00-B678-42B8-A5C5-04058F3A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2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E5788-23DD-43B9-BB8C-D30064B27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2F715-AB7B-4852-B8A0-53A277F0D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245C7-A53A-405D-A70A-742D1C3AD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EF963-107D-4EEF-8449-36A1BFF83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8E93-85C0-4339-B588-538B36F9F6B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92560-CA3B-440A-B0A7-83EA4908E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1880F-7D42-447E-9F8C-551B593C8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B00-B678-42B8-A5C5-04058F3A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7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8DE16-2C23-4450-9D3F-8D643C96C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08FC6-4ABD-47A6-87E6-CF9F41833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1E038-F96B-4C5E-9286-5146ED62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7DF0-0520-4130-85B2-2DF3662CBD9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A561C-7BBF-4E4E-A41B-627763D3F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AB6ED-1DAD-47E6-BD2C-106B71206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E795-1C7D-4582-A72F-3924F831D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54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7AC2-E4C7-4C0A-BE7C-69D738614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CD226E-7BE3-4AD3-A835-C4179FF38F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FEB9C2-5DA0-415E-A59A-3CE062C77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A1489-716D-4D86-8635-38E0E9FF6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8E93-85C0-4339-B588-538B36F9F6B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2F1B1-72AB-4C9A-958C-A208F732F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5A2B0-0D99-4B0A-84A8-B9F1C60FD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B00-B678-42B8-A5C5-04058F3A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75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25926-FCFA-4E2F-8B19-2ED468745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CEE85-C44E-40CC-9860-658327631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28D3B-13DF-4C6E-B9AF-31B7A64DB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8E93-85C0-4339-B588-538B36F9F6B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F3B51-EFE9-4D93-AB2D-43C1430EA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A300C-9F5F-4000-A7EB-BD5E5B56C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B00-B678-42B8-A5C5-04058F3A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789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89653D-B13D-4561-B41A-3E7151C191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427B8E-9088-4217-9784-C5C2C0A029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D2124-1BA2-4BA6-8FEA-68109DB35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8E93-85C0-4339-B588-538B36F9F6B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434C8-1BF6-4D02-AA90-BC8B2170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CAEEA-565D-40FB-B087-60FE6A60C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DB00-B678-42B8-A5C5-04058F3A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6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B632B-A6BC-4505-8B3B-CA1D0F458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7D355-3AD5-4BA1-8C4A-ADC1BCA62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89DA9-DB23-42E4-A7EF-EFA6696E0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7DF0-0520-4130-85B2-2DF3662CBD9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F2FB6-5105-4B1B-ABB0-D301BBCD1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EE8AB-764E-463E-990E-05557579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E795-1C7D-4582-A72F-3924F831D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5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83E3E-BD01-44A3-A286-88C320644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3065B-D914-4A41-BF3A-ADDFC4671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825CD1-68E9-450E-8FFE-D36CBF7F2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4B88E-F96D-45AE-9B1D-2043F142C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7DF0-0520-4130-85B2-2DF3662CBD9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5FF08-5649-4C1C-BFC8-9AE7004C6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9DF4FD-9A64-4238-AFD2-B5DBAD11E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E795-1C7D-4582-A72F-3924F831D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78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90C94-E2E8-40DA-A1CD-8A1BBEF75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AD236-EE35-4519-A613-1CFAE03C8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14F88C-7A30-41B5-883B-7C605B1D1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5F7EF4-76E5-4C64-99C3-D65D98B9D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8CC915-34B6-41EE-B3A8-CF1A33335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B11FA4-7E93-4225-9909-AA59E3F3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7DF0-0520-4130-85B2-2DF3662CBD9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731E74-004F-42BC-8C09-75C39D18F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C9AFCB-943A-43E0-AA2C-931BBDF1E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E795-1C7D-4582-A72F-3924F831D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4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3548-74CC-4ED9-85E4-046F75E80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256D8B-A01B-4022-B733-28F6A638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7DF0-0520-4130-85B2-2DF3662CBD9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DB8FE-4904-4F7B-B7C4-94956251B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5E0CE-D84A-46A4-8DF7-3D52D2B92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E795-1C7D-4582-A72F-3924F831D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13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87B025-312E-4110-8465-E0BD0A65A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7DF0-0520-4130-85B2-2DF3662CBD9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03CBAF-1C4E-4E0B-8677-65CF7524E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4CA851-7F52-4AD6-A502-B4FB1A768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E795-1C7D-4582-A72F-3924F831D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3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B76E-C1D3-4AB8-A378-10BF42A05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99CF-EDC2-4602-8DAC-218A2EEBE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FE9C67-9BB3-445C-8CED-D15E0B015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1DFF78-13F3-45AD-9FB0-A25EA085C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7DF0-0520-4130-85B2-2DF3662CBD9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B4F07A-2BB3-4587-9EAC-7C8681C1A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3B287-EFDB-47EB-AB11-0A85AFE8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E795-1C7D-4582-A72F-3924F831D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5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3992D-EC5C-4AE6-A7CF-62A8F1509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EBE0D6-4108-47D9-876E-D02D66482D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103E20-3120-4944-B484-905CCD990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32424-5DBE-42BB-9B7E-882B6655A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D7DF0-0520-4130-85B2-2DF3662CBD9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CE317-4779-470B-9CA0-8D3047D3B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ABFFA4-5CBB-433D-B615-E65247530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E795-1C7D-4582-A72F-3924F831D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8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F398FD-E2C6-478D-9F01-3626AEB00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52278-99F3-4134-B298-CB63BE74C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CA761-9137-47BA-ADAD-128640C27A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D7DF0-0520-4130-85B2-2DF3662CBD92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51D8B-1C1C-49D2-9B82-11EFBA955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057FA-729A-4C19-9888-F24EE64C3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2E795-1C7D-4582-A72F-3924F831D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3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C3D442-7CD4-4881-9523-46B278F18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A495F-293A-451A-B6BE-4E3C4013D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4A23A-86E4-4A3D-9456-4719CED2F3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18E93-85C0-4339-B588-538B36F9F6B6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AA56D-4A9F-42A1-A64C-D09A1C1FF0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F2832-C3FA-46E5-BB67-5F22D82196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ADB00-B678-42B8-A5C5-04058F3A3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89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FADA6-411D-44DE-9494-95E9591397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PGA TOUR 2K21 AIMING – LIE ANGLE AND WIND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FCBBE-54DA-4908-916F-9243FC9D95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GATHERED AND ANALYSED BY GAMER ABILITY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1BC7B7-2156-4438-AE71-88FF7B1E4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7591" y="3778231"/>
            <a:ext cx="2959137" cy="295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59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AEA1E60-FB6B-4F0E-AB6E-F59E83FD79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421097"/>
              </p:ext>
            </p:extLst>
          </p:nvPr>
        </p:nvGraphicFramePr>
        <p:xfrm>
          <a:off x="869920" y="444634"/>
          <a:ext cx="10515599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12245">
                  <a:extLst>
                    <a:ext uri="{9D8B030D-6E8A-4147-A177-3AD203B41FA5}">
                      <a16:colId xmlns:a16="http://schemas.microsoft.com/office/drawing/2014/main" val="442830254"/>
                    </a:ext>
                  </a:extLst>
                </a:gridCol>
                <a:gridCol w="3501677">
                  <a:extLst>
                    <a:ext uri="{9D8B030D-6E8A-4147-A177-3AD203B41FA5}">
                      <a16:colId xmlns:a16="http://schemas.microsoft.com/office/drawing/2014/main" val="3225212367"/>
                    </a:ext>
                  </a:extLst>
                </a:gridCol>
                <a:gridCol w="3501677">
                  <a:extLst>
                    <a:ext uri="{9D8B030D-6E8A-4147-A177-3AD203B41FA5}">
                      <a16:colId xmlns:a16="http://schemas.microsoft.com/office/drawing/2014/main" val="1228623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Clubs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Ranges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Average Flicks/Clicks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41737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Green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Lie Angle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9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Woods &amp; Hybrids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2 - 5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1627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Irons &amp; Wedges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4 - 6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4793920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9AC97ABE-A2AF-4258-BE4D-DC6696253D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2608324"/>
              </p:ext>
            </p:extLst>
          </p:nvPr>
        </p:nvGraphicFramePr>
        <p:xfrm>
          <a:off x="869920" y="2079293"/>
          <a:ext cx="10515599" cy="148336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3512245">
                  <a:extLst>
                    <a:ext uri="{9D8B030D-6E8A-4147-A177-3AD203B41FA5}">
                      <a16:colId xmlns:a16="http://schemas.microsoft.com/office/drawing/2014/main" val="442830254"/>
                    </a:ext>
                  </a:extLst>
                </a:gridCol>
                <a:gridCol w="3501677">
                  <a:extLst>
                    <a:ext uri="{9D8B030D-6E8A-4147-A177-3AD203B41FA5}">
                      <a16:colId xmlns:a16="http://schemas.microsoft.com/office/drawing/2014/main" val="3225212367"/>
                    </a:ext>
                  </a:extLst>
                </a:gridCol>
                <a:gridCol w="3501677">
                  <a:extLst>
                    <a:ext uri="{9D8B030D-6E8A-4147-A177-3AD203B41FA5}">
                      <a16:colId xmlns:a16="http://schemas.microsoft.com/office/drawing/2014/main" val="1228623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Clubs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Ranges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Average Flicks/Clicks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41737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Yellow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b="1" dirty="0">
                          <a:solidFill>
                            <a:srgbClr val="FFC000"/>
                          </a:solidFill>
                        </a:rPr>
                        <a:t>Orange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Lie Angle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9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Woods &amp; Hybrids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6 - 20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1627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Irons &amp; Wedges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6 - 15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4793920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1A518258-992A-49FF-B8F0-43E72E77D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9469" y="-11630"/>
            <a:ext cx="912531" cy="91253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E4EA445-E467-4CC9-947F-F321716AB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611" y="-11631"/>
            <a:ext cx="912531" cy="912531"/>
          </a:xfrm>
          <a:prstGeom prst="rect">
            <a:avLst/>
          </a:prstGeom>
        </p:spPr>
      </p:pic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F32B3B9B-6BD7-4A96-AA18-75B9EE4F94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3155108"/>
              </p:ext>
            </p:extLst>
          </p:nvPr>
        </p:nvGraphicFramePr>
        <p:xfrm>
          <a:off x="869920" y="3698395"/>
          <a:ext cx="10515599" cy="14782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512245">
                  <a:extLst>
                    <a:ext uri="{9D8B030D-6E8A-4147-A177-3AD203B41FA5}">
                      <a16:colId xmlns:a16="http://schemas.microsoft.com/office/drawing/2014/main" val="442830254"/>
                    </a:ext>
                  </a:extLst>
                </a:gridCol>
                <a:gridCol w="3501677">
                  <a:extLst>
                    <a:ext uri="{9D8B030D-6E8A-4147-A177-3AD203B41FA5}">
                      <a16:colId xmlns:a16="http://schemas.microsoft.com/office/drawing/2014/main" val="3225212367"/>
                    </a:ext>
                  </a:extLst>
                </a:gridCol>
                <a:gridCol w="3501677">
                  <a:extLst>
                    <a:ext uri="{9D8B030D-6E8A-4147-A177-3AD203B41FA5}">
                      <a16:colId xmlns:a16="http://schemas.microsoft.com/office/drawing/2014/main" val="12286236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Clubs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Ranges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Average Flicks/Clicks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41737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Red Lie Angle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9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Woods &amp; Hybrids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18 - 25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1627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Irons &amp; Wedges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16 - 22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4793920"/>
                  </a:ext>
                </a:extLst>
              </a:tr>
            </a:tbl>
          </a:graphicData>
        </a:graphic>
      </p:graphicFrame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8504DE3B-C176-44D4-BB9A-89CE6AAE94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492550"/>
              </p:ext>
            </p:extLst>
          </p:nvPr>
        </p:nvGraphicFramePr>
        <p:xfrm>
          <a:off x="869920" y="5374640"/>
          <a:ext cx="10515599" cy="148336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3512245">
                  <a:extLst>
                    <a:ext uri="{9D8B030D-6E8A-4147-A177-3AD203B41FA5}">
                      <a16:colId xmlns:a16="http://schemas.microsoft.com/office/drawing/2014/main" val="442830254"/>
                    </a:ext>
                  </a:extLst>
                </a:gridCol>
                <a:gridCol w="3501677">
                  <a:extLst>
                    <a:ext uri="{9D8B030D-6E8A-4147-A177-3AD203B41FA5}">
                      <a16:colId xmlns:a16="http://schemas.microsoft.com/office/drawing/2014/main" val="3225212367"/>
                    </a:ext>
                  </a:extLst>
                </a:gridCol>
                <a:gridCol w="3501677">
                  <a:extLst>
                    <a:ext uri="{9D8B030D-6E8A-4147-A177-3AD203B41FA5}">
                      <a16:colId xmlns:a16="http://schemas.microsoft.com/office/drawing/2014/main" val="1228623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Clubs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Ranges 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Average Flicks/Clicks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41737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Extreme Red Lie Angle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9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Woods &amp; Hybrids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30 - 60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 flicks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1627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Irons &amp; Wedges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30 - 60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 45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4793920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712056E-88B2-40C4-BD2A-C8FC05D56258}"/>
              </a:ext>
            </a:extLst>
          </p:cNvPr>
          <p:cNvSpPr/>
          <p:nvPr/>
        </p:nvSpPr>
        <p:spPr>
          <a:xfrm>
            <a:off x="2403305" y="-196461"/>
            <a:ext cx="734277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Normal Shot Lie Angle Adjustment</a:t>
            </a:r>
          </a:p>
        </p:txBody>
      </p:sp>
    </p:spTree>
    <p:extLst>
      <p:ext uri="{BB962C8B-B14F-4D97-AF65-F5344CB8AC3E}">
        <p14:creationId xmlns:p14="http://schemas.microsoft.com/office/powerpoint/2010/main" val="95055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AEA1E60-FB6B-4F0E-AB6E-F59E83FD79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2968" y="1456111"/>
          <a:ext cx="4969325" cy="2494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59771">
                  <a:extLst>
                    <a:ext uri="{9D8B030D-6E8A-4147-A177-3AD203B41FA5}">
                      <a16:colId xmlns:a16="http://schemas.microsoft.com/office/drawing/2014/main" val="442830254"/>
                    </a:ext>
                  </a:extLst>
                </a:gridCol>
                <a:gridCol w="1654777">
                  <a:extLst>
                    <a:ext uri="{9D8B030D-6E8A-4147-A177-3AD203B41FA5}">
                      <a16:colId xmlns:a16="http://schemas.microsoft.com/office/drawing/2014/main" val="3225212367"/>
                    </a:ext>
                  </a:extLst>
                </a:gridCol>
                <a:gridCol w="1654777">
                  <a:extLst>
                    <a:ext uri="{9D8B030D-6E8A-4147-A177-3AD203B41FA5}">
                      <a16:colId xmlns:a16="http://schemas.microsoft.com/office/drawing/2014/main" val="1228623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Shot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Ranges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Average Flicks/Clicks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41737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Green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Lie Angle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9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1 - 3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1627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Splash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2 - 6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4793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Flop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2 - 6 flicks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flicks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6765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Pitch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2 - 6 flicks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flicks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826606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32BE8EF-1D0A-4B8C-B866-7387F640274E}"/>
              </a:ext>
            </a:extLst>
          </p:cNvPr>
          <p:cNvSpPr/>
          <p:nvPr/>
        </p:nvSpPr>
        <p:spPr>
          <a:xfrm>
            <a:off x="722968" y="172685"/>
            <a:ext cx="1074606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Chipping, Splash, Flop &amp; Pitch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04CC6A-E2CB-474D-B0FE-8BC6095F0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6842" y="-80094"/>
            <a:ext cx="1360775" cy="1360775"/>
          </a:xfrm>
          <a:prstGeom prst="rect">
            <a:avLst/>
          </a:prstGeom>
        </p:spPr>
      </p:pic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9AC97ABE-A2AF-4258-BE4D-DC6696253DEC}"/>
              </a:ext>
            </a:extLst>
          </p:cNvPr>
          <p:cNvGraphicFramePr>
            <a:graphicFrameLocks/>
          </p:cNvGraphicFramePr>
          <p:nvPr/>
        </p:nvGraphicFramePr>
        <p:xfrm>
          <a:off x="6352034" y="1456111"/>
          <a:ext cx="4974337" cy="24978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661445">
                  <a:extLst>
                    <a:ext uri="{9D8B030D-6E8A-4147-A177-3AD203B41FA5}">
                      <a16:colId xmlns:a16="http://schemas.microsoft.com/office/drawing/2014/main" val="442830254"/>
                    </a:ext>
                  </a:extLst>
                </a:gridCol>
                <a:gridCol w="1656446">
                  <a:extLst>
                    <a:ext uri="{9D8B030D-6E8A-4147-A177-3AD203B41FA5}">
                      <a16:colId xmlns:a16="http://schemas.microsoft.com/office/drawing/2014/main" val="3225212367"/>
                    </a:ext>
                  </a:extLst>
                </a:gridCol>
                <a:gridCol w="1656446">
                  <a:extLst>
                    <a:ext uri="{9D8B030D-6E8A-4147-A177-3AD203B41FA5}">
                      <a16:colId xmlns:a16="http://schemas.microsoft.com/office/drawing/2014/main" val="1228623663"/>
                    </a:ext>
                  </a:extLst>
                </a:gridCol>
              </a:tblGrid>
              <a:tr h="63655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Clubs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Ranges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Average Flicks/Clicks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417379"/>
                  </a:ext>
                </a:extLst>
              </a:tr>
              <a:tr h="371544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FF00"/>
                          </a:solidFill>
                        </a:rPr>
                        <a:t>Yellow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b="1" dirty="0">
                          <a:solidFill>
                            <a:srgbClr val="FFC000"/>
                          </a:solidFill>
                        </a:rPr>
                        <a:t>Orange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Lie Angle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95710"/>
                  </a:ext>
                </a:extLst>
              </a:tr>
              <a:tr h="371544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2 - 6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1627261"/>
                  </a:ext>
                </a:extLst>
              </a:tr>
              <a:tr h="371544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Splash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2 - 9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4793920"/>
                  </a:ext>
                </a:extLst>
              </a:tr>
              <a:tr h="371544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Flop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2 - 9 flicks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flicks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0131476"/>
                  </a:ext>
                </a:extLst>
              </a:tr>
              <a:tr h="371544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Pitch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2 - 9 flicks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flicks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9031198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D304C2F-B99B-42CA-96FE-0327828899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5619" y="-78845"/>
            <a:ext cx="1359526" cy="1359526"/>
          </a:xfrm>
          <a:prstGeom prst="rect">
            <a:avLst/>
          </a:prstGeom>
        </p:spPr>
      </p:pic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B438BF0C-7942-461E-AA25-A4C89AF6CDF5}"/>
              </a:ext>
            </a:extLst>
          </p:cNvPr>
          <p:cNvGraphicFramePr>
            <a:graphicFrameLocks/>
          </p:cNvGraphicFramePr>
          <p:nvPr/>
        </p:nvGraphicFramePr>
        <p:xfrm>
          <a:off x="722968" y="4041719"/>
          <a:ext cx="4974337" cy="27203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661445">
                  <a:extLst>
                    <a:ext uri="{9D8B030D-6E8A-4147-A177-3AD203B41FA5}">
                      <a16:colId xmlns:a16="http://schemas.microsoft.com/office/drawing/2014/main" val="442830254"/>
                    </a:ext>
                  </a:extLst>
                </a:gridCol>
                <a:gridCol w="1656446">
                  <a:extLst>
                    <a:ext uri="{9D8B030D-6E8A-4147-A177-3AD203B41FA5}">
                      <a16:colId xmlns:a16="http://schemas.microsoft.com/office/drawing/2014/main" val="3225212367"/>
                    </a:ext>
                  </a:extLst>
                </a:gridCol>
                <a:gridCol w="1656446">
                  <a:extLst>
                    <a:ext uri="{9D8B030D-6E8A-4147-A177-3AD203B41FA5}">
                      <a16:colId xmlns:a16="http://schemas.microsoft.com/office/drawing/2014/main" val="1228623663"/>
                    </a:ext>
                  </a:extLst>
                </a:gridCol>
              </a:tblGrid>
              <a:tr h="41605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Shot Type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Ranges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Average Flicks/Clicks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417379"/>
                  </a:ext>
                </a:extLst>
              </a:tr>
              <a:tr h="416052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Red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 Lie Angle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95710"/>
                  </a:ext>
                </a:extLst>
              </a:tr>
              <a:tr h="41605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3 - 10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1627261"/>
                  </a:ext>
                </a:extLst>
              </a:tr>
              <a:tr h="41605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Splash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5 - 15 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4793920"/>
                  </a:ext>
                </a:extLst>
              </a:tr>
              <a:tr h="41605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Flop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5 - 15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6765749"/>
                  </a:ext>
                </a:extLst>
              </a:tr>
              <a:tr h="41605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Pitch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5 - 15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8266068"/>
                  </a:ext>
                </a:extLst>
              </a:tr>
            </a:tbl>
          </a:graphicData>
        </a:graphic>
      </p:graphicFrame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160A5B52-E518-46D2-B9A9-5F29F8C66C55}"/>
              </a:ext>
            </a:extLst>
          </p:cNvPr>
          <p:cNvGraphicFramePr>
            <a:graphicFrameLocks/>
          </p:cNvGraphicFramePr>
          <p:nvPr/>
        </p:nvGraphicFramePr>
        <p:xfrm>
          <a:off x="6352033" y="4041719"/>
          <a:ext cx="4974337" cy="272034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661445">
                  <a:extLst>
                    <a:ext uri="{9D8B030D-6E8A-4147-A177-3AD203B41FA5}">
                      <a16:colId xmlns:a16="http://schemas.microsoft.com/office/drawing/2014/main" val="442830254"/>
                    </a:ext>
                  </a:extLst>
                </a:gridCol>
                <a:gridCol w="1656446">
                  <a:extLst>
                    <a:ext uri="{9D8B030D-6E8A-4147-A177-3AD203B41FA5}">
                      <a16:colId xmlns:a16="http://schemas.microsoft.com/office/drawing/2014/main" val="3225212367"/>
                    </a:ext>
                  </a:extLst>
                </a:gridCol>
                <a:gridCol w="1656446">
                  <a:extLst>
                    <a:ext uri="{9D8B030D-6E8A-4147-A177-3AD203B41FA5}">
                      <a16:colId xmlns:a16="http://schemas.microsoft.com/office/drawing/2014/main" val="1228623663"/>
                    </a:ext>
                  </a:extLst>
                </a:gridCol>
              </a:tblGrid>
              <a:tr h="41605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Clubs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Ranges 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Average Flicks/Clicks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417379"/>
                  </a:ext>
                </a:extLst>
              </a:tr>
              <a:tr h="416052"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</a:rPr>
                        <a:t>Extreme Red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Lie Angle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95710"/>
                  </a:ext>
                </a:extLst>
              </a:tr>
              <a:tr h="41605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5 - 15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7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1627261"/>
                  </a:ext>
                </a:extLst>
              </a:tr>
              <a:tr h="41605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Splash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6 - 25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 flicks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4793920"/>
                  </a:ext>
                </a:extLst>
              </a:tr>
              <a:tr h="41605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Flop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10 - 30 flicks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 flicks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0131476"/>
                  </a:ext>
                </a:extLst>
              </a:tr>
              <a:tr h="41605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Pitch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10 - 30 flicks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flicks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9031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3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AEA1E60-FB6B-4F0E-AB6E-F59E83FD79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88091" y="1574114"/>
          <a:ext cx="498389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700">
                  <a:extLst>
                    <a:ext uri="{9D8B030D-6E8A-4147-A177-3AD203B41FA5}">
                      <a16:colId xmlns:a16="http://schemas.microsoft.com/office/drawing/2014/main" val="442830254"/>
                    </a:ext>
                  </a:extLst>
                </a:gridCol>
                <a:gridCol w="2488191">
                  <a:extLst>
                    <a:ext uri="{9D8B030D-6E8A-4147-A177-3AD203B41FA5}">
                      <a16:colId xmlns:a16="http://schemas.microsoft.com/office/drawing/2014/main" val="3225212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Clubs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Wind Aim Multipliers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41737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Low Wind Speeds 1 – 6 MPH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9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Driver, Woods, Hybrids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1.50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627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Irons</a:t>
                      </a: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2.10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793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Wedges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2.10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4066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32BE8EF-1D0A-4B8C-B866-7387F640274E}"/>
              </a:ext>
            </a:extLst>
          </p:cNvPr>
          <p:cNvSpPr/>
          <p:nvPr/>
        </p:nvSpPr>
        <p:spPr>
          <a:xfrm>
            <a:off x="1923191" y="172685"/>
            <a:ext cx="834561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STRAIGHT SIDE WIND</a:t>
            </a: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2E9AB0E2-04DA-4D9C-A01A-578F7DA45066}"/>
              </a:ext>
            </a:extLst>
          </p:cNvPr>
          <p:cNvGraphicFramePr>
            <a:graphicFrameLocks/>
          </p:cNvGraphicFramePr>
          <p:nvPr/>
        </p:nvGraphicFramePr>
        <p:xfrm>
          <a:off x="6095999" y="1574114"/>
          <a:ext cx="498389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701">
                  <a:extLst>
                    <a:ext uri="{9D8B030D-6E8A-4147-A177-3AD203B41FA5}">
                      <a16:colId xmlns:a16="http://schemas.microsoft.com/office/drawing/2014/main" val="442830254"/>
                    </a:ext>
                  </a:extLst>
                </a:gridCol>
                <a:gridCol w="2488191">
                  <a:extLst>
                    <a:ext uri="{9D8B030D-6E8A-4147-A177-3AD203B41FA5}">
                      <a16:colId xmlns:a16="http://schemas.microsoft.com/office/drawing/2014/main" val="3225212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Clubs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Wind Aim Multipliers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41737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Medium Wind Speeds 7 – 11 MPH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9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Driver, Woods, Hybrids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2.20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627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Irons</a:t>
                      </a: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2.60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793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Wedges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2.60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40669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3A1C0AA8-A14B-4A21-90F5-B28117550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9809" y="0"/>
            <a:ext cx="1448490" cy="144849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F5D1332-8C99-4ACC-9EBC-CEA07333E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26" y="0"/>
            <a:ext cx="1448490" cy="1448490"/>
          </a:xfrm>
          <a:prstGeom prst="rect">
            <a:avLst/>
          </a:prstGeom>
        </p:spPr>
      </p:pic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16B19571-6456-41C5-A451-E45F06ACF74C}"/>
              </a:ext>
            </a:extLst>
          </p:cNvPr>
          <p:cNvGraphicFramePr>
            <a:graphicFrameLocks/>
          </p:cNvGraphicFramePr>
          <p:nvPr/>
        </p:nvGraphicFramePr>
        <p:xfrm>
          <a:off x="488091" y="3853208"/>
          <a:ext cx="49834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494">
                  <a:extLst>
                    <a:ext uri="{9D8B030D-6E8A-4147-A177-3AD203B41FA5}">
                      <a16:colId xmlns:a16="http://schemas.microsoft.com/office/drawing/2014/main" val="442830254"/>
                    </a:ext>
                  </a:extLst>
                </a:gridCol>
                <a:gridCol w="2487986">
                  <a:extLst>
                    <a:ext uri="{9D8B030D-6E8A-4147-A177-3AD203B41FA5}">
                      <a16:colId xmlns:a16="http://schemas.microsoft.com/office/drawing/2014/main" val="3225212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Clubs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Wind Aim Multipliers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41737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High Wind Speeds 12 – 17 MPH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9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Driver, Woods, Hybrids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627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Low and Medium Irons</a:t>
                      </a: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2.80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793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High Irons and Wedges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40669"/>
                  </a:ext>
                </a:extLst>
              </a:tr>
            </a:tbl>
          </a:graphicData>
        </a:graphic>
      </p:graphicFrame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AD864F91-6E7F-4544-86D8-6940504553EC}"/>
              </a:ext>
            </a:extLst>
          </p:cNvPr>
          <p:cNvGraphicFramePr>
            <a:graphicFrameLocks/>
          </p:cNvGraphicFramePr>
          <p:nvPr/>
        </p:nvGraphicFramePr>
        <p:xfrm>
          <a:off x="6096411" y="3853208"/>
          <a:ext cx="49834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494">
                  <a:extLst>
                    <a:ext uri="{9D8B030D-6E8A-4147-A177-3AD203B41FA5}">
                      <a16:colId xmlns:a16="http://schemas.microsoft.com/office/drawing/2014/main" val="442830254"/>
                    </a:ext>
                  </a:extLst>
                </a:gridCol>
                <a:gridCol w="2487986">
                  <a:extLst>
                    <a:ext uri="{9D8B030D-6E8A-4147-A177-3AD203B41FA5}">
                      <a16:colId xmlns:a16="http://schemas.microsoft.com/office/drawing/2014/main" val="3225212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Clubs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Wind Aim Multipliers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41737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Very High Wind Speeds 18 + MPH 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9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Driver, Woods, Hybrids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2.60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627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Low and Medium Irons</a:t>
                      </a: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793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High Irons and Wedges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40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653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AEA1E60-FB6B-4F0E-AB6E-F59E83FD79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7815" y="1390863"/>
          <a:ext cx="49834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494">
                  <a:extLst>
                    <a:ext uri="{9D8B030D-6E8A-4147-A177-3AD203B41FA5}">
                      <a16:colId xmlns:a16="http://schemas.microsoft.com/office/drawing/2014/main" val="442830254"/>
                    </a:ext>
                  </a:extLst>
                </a:gridCol>
                <a:gridCol w="2487986">
                  <a:extLst>
                    <a:ext uri="{9D8B030D-6E8A-4147-A177-3AD203B41FA5}">
                      <a16:colId xmlns:a16="http://schemas.microsoft.com/office/drawing/2014/main" val="3225212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Clubs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Wind Aim Multipliers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41737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Low Wind Speeds 1 – 6 MPH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9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Driver, Woods, Hybrids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1.25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627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Low and Medium Irons</a:t>
                      </a: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1.25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793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High Irons and Wedges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1.25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4066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32BE8EF-1D0A-4B8C-B866-7387F640274E}"/>
              </a:ext>
            </a:extLst>
          </p:cNvPr>
          <p:cNvSpPr/>
          <p:nvPr/>
        </p:nvSpPr>
        <p:spPr>
          <a:xfrm>
            <a:off x="1923191" y="172685"/>
            <a:ext cx="834561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CROSS TAILWIND</a:t>
            </a: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2E9AB0E2-04DA-4D9C-A01A-578F7DA45066}"/>
              </a:ext>
            </a:extLst>
          </p:cNvPr>
          <p:cNvGraphicFramePr>
            <a:graphicFrameLocks/>
          </p:cNvGraphicFramePr>
          <p:nvPr/>
        </p:nvGraphicFramePr>
        <p:xfrm>
          <a:off x="6095999" y="1390863"/>
          <a:ext cx="49834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494">
                  <a:extLst>
                    <a:ext uri="{9D8B030D-6E8A-4147-A177-3AD203B41FA5}">
                      <a16:colId xmlns:a16="http://schemas.microsoft.com/office/drawing/2014/main" val="442830254"/>
                    </a:ext>
                  </a:extLst>
                </a:gridCol>
                <a:gridCol w="2487986">
                  <a:extLst>
                    <a:ext uri="{9D8B030D-6E8A-4147-A177-3AD203B41FA5}">
                      <a16:colId xmlns:a16="http://schemas.microsoft.com/office/drawing/2014/main" val="3225212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Clubs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Wind Aim Multipliers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41737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Medium Wind Speeds 7 – 11 MPH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9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Driver, Woods, Hybrids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1.25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627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Low and Medium Irons</a:t>
                      </a: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1.25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793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High Irons and Wedges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1.75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40669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3A1C0AA8-A14B-4A21-90F5-B28117550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9556" y="-63080"/>
            <a:ext cx="1448490" cy="14484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204CC6A-E2CB-474D-B0FE-8BC6095F0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54" y="-75476"/>
            <a:ext cx="1448490" cy="144849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58758EB-392F-4D1E-9298-EA8B8A2E11B9}"/>
              </a:ext>
            </a:extLst>
          </p:cNvPr>
          <p:cNvSpPr/>
          <p:nvPr/>
        </p:nvSpPr>
        <p:spPr>
          <a:xfrm>
            <a:off x="996334" y="5950322"/>
            <a:ext cx="101993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*Greater Variability: Many Different Degrees of Cross Wind*</a:t>
            </a:r>
          </a:p>
        </p:txBody>
      </p: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F03A9544-9D47-45A2-AB99-23EE1F63DF64}"/>
              </a:ext>
            </a:extLst>
          </p:cNvPr>
          <p:cNvGraphicFramePr>
            <a:graphicFrameLocks/>
          </p:cNvGraphicFramePr>
          <p:nvPr/>
        </p:nvGraphicFramePr>
        <p:xfrm>
          <a:off x="563875" y="3612938"/>
          <a:ext cx="498348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494">
                  <a:extLst>
                    <a:ext uri="{9D8B030D-6E8A-4147-A177-3AD203B41FA5}">
                      <a16:colId xmlns:a16="http://schemas.microsoft.com/office/drawing/2014/main" val="442830254"/>
                    </a:ext>
                  </a:extLst>
                </a:gridCol>
                <a:gridCol w="2487986">
                  <a:extLst>
                    <a:ext uri="{9D8B030D-6E8A-4147-A177-3AD203B41FA5}">
                      <a16:colId xmlns:a16="http://schemas.microsoft.com/office/drawing/2014/main" val="3225212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Clubs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Wind Aim Multipliers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41737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High Wind Speeds 12 – 17 MPH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9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Driver, Woods, Hybrids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1.25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627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Low and Medium Irons</a:t>
                      </a: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1.50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793920"/>
                  </a:ext>
                </a:extLst>
              </a:tr>
              <a:tr h="28554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High Irons and Wedges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1.75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40669"/>
                  </a:ext>
                </a:extLst>
              </a:tr>
            </a:tbl>
          </a:graphicData>
        </a:graphic>
      </p:graphicFrame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DCF37B48-4661-4548-B058-83BFC53EF658}"/>
              </a:ext>
            </a:extLst>
          </p:cNvPr>
          <p:cNvGraphicFramePr>
            <a:graphicFrameLocks/>
          </p:cNvGraphicFramePr>
          <p:nvPr/>
        </p:nvGraphicFramePr>
        <p:xfrm>
          <a:off x="6095999" y="3607858"/>
          <a:ext cx="49834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494">
                  <a:extLst>
                    <a:ext uri="{9D8B030D-6E8A-4147-A177-3AD203B41FA5}">
                      <a16:colId xmlns:a16="http://schemas.microsoft.com/office/drawing/2014/main" val="442830254"/>
                    </a:ext>
                  </a:extLst>
                </a:gridCol>
                <a:gridCol w="2487986">
                  <a:extLst>
                    <a:ext uri="{9D8B030D-6E8A-4147-A177-3AD203B41FA5}">
                      <a16:colId xmlns:a16="http://schemas.microsoft.com/office/drawing/2014/main" val="3225212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Clubs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Wind Aim Multipliers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41737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Very High Wind Speeds 18 + MPH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9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Driver, Woods, Hybrids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1.25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627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Irons</a:t>
                      </a: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1.60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793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Wedges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1.75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40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128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AEA1E60-FB6B-4F0E-AB6E-F59E83FD79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9" y="1574800"/>
          <a:ext cx="49834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494">
                  <a:extLst>
                    <a:ext uri="{9D8B030D-6E8A-4147-A177-3AD203B41FA5}">
                      <a16:colId xmlns:a16="http://schemas.microsoft.com/office/drawing/2014/main" val="442830254"/>
                    </a:ext>
                  </a:extLst>
                </a:gridCol>
                <a:gridCol w="2487986">
                  <a:extLst>
                    <a:ext uri="{9D8B030D-6E8A-4147-A177-3AD203B41FA5}">
                      <a16:colId xmlns:a16="http://schemas.microsoft.com/office/drawing/2014/main" val="3225212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Clubs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Wind Aim Multipliers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41737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Low Wind Speeds 1 – 6 MPH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9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Driver, Woods, Hybrids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1.25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627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Irons</a:t>
                      </a: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1.25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793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Wedges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1.25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4066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32BE8EF-1D0A-4B8C-B866-7387F640274E}"/>
              </a:ext>
            </a:extLst>
          </p:cNvPr>
          <p:cNvSpPr/>
          <p:nvPr/>
        </p:nvSpPr>
        <p:spPr>
          <a:xfrm>
            <a:off x="1923191" y="172685"/>
            <a:ext cx="834561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CROSS HEADWIND</a:t>
            </a: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2E9AB0E2-04DA-4D9C-A01A-578F7DA45066}"/>
              </a:ext>
            </a:extLst>
          </p:cNvPr>
          <p:cNvGraphicFramePr>
            <a:graphicFrameLocks/>
          </p:cNvGraphicFramePr>
          <p:nvPr/>
        </p:nvGraphicFramePr>
        <p:xfrm>
          <a:off x="6370323" y="1572700"/>
          <a:ext cx="49834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494">
                  <a:extLst>
                    <a:ext uri="{9D8B030D-6E8A-4147-A177-3AD203B41FA5}">
                      <a16:colId xmlns:a16="http://schemas.microsoft.com/office/drawing/2014/main" val="442830254"/>
                    </a:ext>
                  </a:extLst>
                </a:gridCol>
                <a:gridCol w="2487986">
                  <a:extLst>
                    <a:ext uri="{9D8B030D-6E8A-4147-A177-3AD203B41FA5}">
                      <a16:colId xmlns:a16="http://schemas.microsoft.com/office/drawing/2014/main" val="3225212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Clubs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Wind Aim Multipliers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41737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Medium Wind Speeds 7 – 11 MPH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9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Driver, Woods, Hybrids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1.50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627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Low and Medium Irons</a:t>
                      </a: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1.60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793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High Irons and Wedges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1.75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40669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3A1C0AA8-A14B-4A21-90F5-B28117550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9554" y="0"/>
            <a:ext cx="1448490" cy="14484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204CC6A-E2CB-474D-B0FE-8BC6095F0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54" y="-49697"/>
            <a:ext cx="1448490" cy="144849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770A269-C7AC-436A-891E-8BD2E8851FD9}"/>
              </a:ext>
            </a:extLst>
          </p:cNvPr>
          <p:cNvSpPr/>
          <p:nvPr/>
        </p:nvSpPr>
        <p:spPr>
          <a:xfrm>
            <a:off x="920897" y="5950322"/>
            <a:ext cx="1035020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*Greatest Variability: Many Different Degrees of Cross Wind*</a:t>
            </a:r>
          </a:p>
        </p:txBody>
      </p: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C5601B8B-C9C9-4F54-AE00-3CDEBEF074E7}"/>
              </a:ext>
            </a:extLst>
          </p:cNvPr>
          <p:cNvGraphicFramePr>
            <a:graphicFrameLocks/>
          </p:cNvGraphicFramePr>
          <p:nvPr/>
        </p:nvGraphicFramePr>
        <p:xfrm>
          <a:off x="838199" y="3920115"/>
          <a:ext cx="49834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494">
                  <a:extLst>
                    <a:ext uri="{9D8B030D-6E8A-4147-A177-3AD203B41FA5}">
                      <a16:colId xmlns:a16="http://schemas.microsoft.com/office/drawing/2014/main" val="442830254"/>
                    </a:ext>
                  </a:extLst>
                </a:gridCol>
                <a:gridCol w="2487986">
                  <a:extLst>
                    <a:ext uri="{9D8B030D-6E8A-4147-A177-3AD203B41FA5}">
                      <a16:colId xmlns:a16="http://schemas.microsoft.com/office/drawing/2014/main" val="3225212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Clubs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Wind Aim Multipliers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41737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High Wind Speeds 12 – 17 MPH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9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Driver, Woods, Hybrids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1.75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627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Low and Medium Irons</a:t>
                      </a: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2.00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793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High Irons and Wedges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2.20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40669"/>
                  </a:ext>
                </a:extLst>
              </a:tr>
            </a:tbl>
          </a:graphicData>
        </a:graphic>
      </p:graphicFrame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A99A289E-213C-4C6E-90E0-071B4FF76CB5}"/>
              </a:ext>
            </a:extLst>
          </p:cNvPr>
          <p:cNvGraphicFramePr>
            <a:graphicFrameLocks/>
          </p:cNvGraphicFramePr>
          <p:nvPr/>
        </p:nvGraphicFramePr>
        <p:xfrm>
          <a:off x="6370323" y="3920115"/>
          <a:ext cx="498348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494">
                  <a:extLst>
                    <a:ext uri="{9D8B030D-6E8A-4147-A177-3AD203B41FA5}">
                      <a16:colId xmlns:a16="http://schemas.microsoft.com/office/drawing/2014/main" val="442830254"/>
                    </a:ext>
                  </a:extLst>
                </a:gridCol>
                <a:gridCol w="2487986">
                  <a:extLst>
                    <a:ext uri="{9D8B030D-6E8A-4147-A177-3AD203B41FA5}">
                      <a16:colId xmlns:a16="http://schemas.microsoft.com/office/drawing/2014/main" val="3225212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Clubs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Wind Aim Multipliers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41737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Very High Wind Speeds 18 + MPH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9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Driver, Woods, Hybrids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1.75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627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Irons</a:t>
                      </a:r>
                    </a:p>
                  </a:txBody>
                  <a:tcPr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1.80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793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Wedges</a:t>
                      </a:r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2.20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40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88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616</Words>
  <Application>Microsoft Office PowerPoint</Application>
  <PresentationFormat>Widescreen</PresentationFormat>
  <Paragraphs>221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1_Office Theme</vt:lpstr>
      <vt:lpstr>PGA TOUR 2K21 AIMING – LIE ANGLE AND WIND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PGA TOUR 2K21 AIMING – LIE ANGLE AND WIND</dc:title>
  <dc:creator>Caleb Baber</dc:creator>
  <cp:lastModifiedBy>Caleb Baber</cp:lastModifiedBy>
  <cp:revision>2</cp:revision>
  <dcterms:created xsi:type="dcterms:W3CDTF">2020-09-22T22:33:22Z</dcterms:created>
  <dcterms:modified xsi:type="dcterms:W3CDTF">2020-09-22T22:40:35Z</dcterms:modified>
</cp:coreProperties>
</file>